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2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38"/>
    <p:restoredTop sz="94687"/>
  </p:normalViewPr>
  <p:slideViewPr>
    <p:cSldViewPr snapToGrid="0" showGuides="1">
      <p:cViewPr varScale="1">
        <p:scale>
          <a:sx n="104" d="100"/>
          <a:sy n="104" d="100"/>
        </p:scale>
        <p:origin x="6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719-681E-8835-AD0C-E3E85B4A7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7D1C8-4775-43DF-FE45-B802F2615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EF76-4C39-73FC-FA8C-9A72BC51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FD3-2010-497D-91C8-D14D3832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467FA-A315-F61F-0648-C6C7567D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FBCD-50DA-D727-51CF-3A973DEE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3D6C1-40CE-2646-79BE-3839D2011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28EAC-9452-3E9F-C488-B746D14E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70596-A3D5-26BB-D21B-AF4E7F23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92AF5-8F9D-8469-3681-748A1545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08425-2AC8-F2DA-B464-57DA0C33F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05371-9294-B62C-DE61-5E18364F5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2DA78-A832-5115-85E3-1C2859F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895D3-7C4E-2607-FBFC-0E3F98FD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B9F29-FD87-6752-1A86-8AAEEB4A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5F44-2A2D-2AEF-27D0-2EFD828D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85F3-36E5-CC5B-204A-E07B677B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5A71A-6CCF-ADF5-843B-D0CED0BE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8DC2-1609-60BA-B60E-CF999A66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C538-E532-0E20-9D40-FAF02521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3129-3DB7-115E-3B70-D416A948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2DFD-3CEA-5C0F-A8DC-477AAD45B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B8530-7B4E-277E-FE54-2DB3CD13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B2C5-68BB-051A-A01F-11A40BF8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42D8B-E63D-221A-03AD-DB79AD93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FBBD-CF20-4DF5-4132-06068838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6AA5F-0AE6-5597-0F09-AF884B5D9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03E99-39B8-37B8-C19D-88E7DE72D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57EA-9EE1-600E-88E6-7C88873C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FA491-03F0-095A-FEB2-5E4497AF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71C76-1858-ACAE-EE52-38E0819F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9D1B-3735-7AF3-9671-1681CECE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844F-7C5A-8BBE-B97F-FDF3C942C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00C84-DC90-EEF9-747E-C080BE835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F1538-D2E3-7443-0F67-D9C9078CE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6C5BF-5AB6-7727-9F1E-D11F09FEB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58E8B-358F-D185-3E5D-DFA7A556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0942-B699-EAE9-3FF1-1603A7B9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490E5-7691-E697-175F-9628A204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39DA-BA81-3FAD-73B7-CA1CAFEC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6F027-3DF7-B51C-47BB-C806888C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668A0-9244-6707-B628-01B0A513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D02A8-7D5A-995F-4BB4-73252BDC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2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96267-CEE5-0D29-A0C8-9799F745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B4FD7-F53F-1448-4C22-9B8FE87B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58E15-0DB1-3C4F-9975-68681792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72C7-E69A-4827-7AF0-F4CFB80F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CFA9-45AC-766E-AA53-8198EA9E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407C0-38E2-47D5-86D8-7B3D41934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35CC4-26F6-279C-3C6B-6310393F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AE6FD-1DD0-72D9-3AA9-FDFB84BF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C8867-E184-8FD4-DB80-0B2FE0AE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0757-FC3D-8BD5-F0A1-BC92ADCA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9CC7B6-0158-0630-58EF-21FAB2C1B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4BB64-2008-86AA-A0A9-BCC99C0A3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06B6-48F8-C929-906A-C6C5918E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5BBE6-C502-48AE-CB83-B23C7AE9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51009-C39E-A229-45F0-BF0D0D7B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49C95-E437-DBEB-DC8C-0F49101E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3218C-2641-E30A-828F-7EB07FFC3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1174B-060C-5BA5-E473-4542E75EF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EC5C2-B729-F644-9AE6-4A5798AE266B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AF3BE-F0EF-1A32-E8DE-8D91C8C62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7E7F5-E031-7775-0CFD-05A057AF9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0C95-84DD-B046-BE06-372B8A19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0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8ACACE-330E-CCAB-464E-7E7F0D0293BC}"/>
              </a:ext>
            </a:extLst>
          </p:cNvPr>
          <p:cNvSpPr txBox="1"/>
          <p:nvPr/>
        </p:nvSpPr>
        <p:spPr>
          <a:xfrm>
            <a:off x="0" y="0"/>
            <a:ext cx="717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CHE410 Midterm P1. Mass transfer through a thin film.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F6C597A-90F6-CCE4-E5AE-F79C471D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5" y="1415878"/>
            <a:ext cx="4259991" cy="1419997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004E9FC-4430-9E21-6313-2699A35D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1519020"/>
            <a:ext cx="6959723" cy="45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6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pumpkin with a green stem&#10;&#10;Description automatically generated with low confidence">
            <a:extLst>
              <a:ext uri="{FF2B5EF4-FFF2-40B4-BE49-F238E27FC236}">
                <a16:creationId xmlns:a16="http://schemas.microsoft.com/office/drawing/2014/main" id="{4DD22EEE-83BD-E2DF-5679-A3802B0F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" y="529918"/>
            <a:ext cx="2507050" cy="2507050"/>
          </a:xfrm>
          <a:prstGeom prst="rect">
            <a:avLst/>
          </a:prstGeom>
        </p:spPr>
      </p:pic>
      <p:pic>
        <p:nvPicPr>
          <p:cNvPr id="5" name="Picture 4" descr="A yellow pumpkin with a green stem&#10;&#10;Description automatically generated with low confidence">
            <a:extLst>
              <a:ext uri="{FF2B5EF4-FFF2-40B4-BE49-F238E27FC236}">
                <a16:creationId xmlns:a16="http://schemas.microsoft.com/office/drawing/2014/main" id="{7B2A95E8-D580-1527-E191-EB274390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21" y="529918"/>
            <a:ext cx="2507050" cy="2507050"/>
          </a:xfrm>
          <a:prstGeom prst="rect">
            <a:avLst/>
          </a:prstGeom>
        </p:spPr>
      </p:pic>
      <p:pic>
        <p:nvPicPr>
          <p:cNvPr id="7" name="Picture 6" descr="A yellow pumpkin with a green stem&#10;&#10;Description automatically generated with low confidence">
            <a:extLst>
              <a:ext uri="{FF2B5EF4-FFF2-40B4-BE49-F238E27FC236}">
                <a16:creationId xmlns:a16="http://schemas.microsoft.com/office/drawing/2014/main" id="{E44F8C7A-BC7E-5F84-EB23-BE6E6C869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76" y="529918"/>
            <a:ext cx="2507050" cy="2507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C8C73-0E12-32B1-DD58-ECC59A578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1" y="3429000"/>
            <a:ext cx="3175000" cy="317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CB9B0B-8238-1452-52F9-2E952A73E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446" y="3316073"/>
            <a:ext cx="4034471" cy="34790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ACEE3C-FB87-C81A-A39F-FDF994229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12" y="3316073"/>
            <a:ext cx="3175000" cy="317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868F61-88ED-F87C-6E01-ACCF90BA6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7534" y="19594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47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24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05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11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Jongcheol</dc:creator>
  <cp:lastModifiedBy>Lee, Jongcheol</cp:lastModifiedBy>
  <cp:revision>18</cp:revision>
  <dcterms:created xsi:type="dcterms:W3CDTF">2022-10-30T03:34:17Z</dcterms:created>
  <dcterms:modified xsi:type="dcterms:W3CDTF">2022-11-01T03:25:49Z</dcterms:modified>
</cp:coreProperties>
</file>